
<file path=[Content_Types].xml><?xml version="1.0" encoding="utf-8"?>
<Types xmlns="http://schemas.openxmlformats.org/package/2006/content-types"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theme+xml" PartName="/ppt/theme/theme2.xml"/>
  <Override ContentType="application/vnd.openxmlformats-package.core-properties+xml" PartName="/docProps/core.xml"/>
  <Override ContentType="application/vnd.openxmlformats-officedocument.extended-properties+xml" PartName="/docProps/app.xml"/>
  <Default ContentType="image/jpeg" Extension="jpeg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89" r:id="rId3"/>
    <p:sldId id="399" r:id="rId4"/>
    <p:sldId id="404" r:id="rId5"/>
    <p:sldId id="400" r:id="rId6"/>
    <p:sldId id="401" r:id="rId7"/>
    <p:sldId id="402" r:id="rId8"/>
    <p:sldId id="403" r:id="rId9"/>
    <p:sldId id="405" r:id="rId10"/>
    <p:sldId id="406" r:id="rId11"/>
    <p:sldId id="407" r:id="rId12"/>
    <p:sldId id="408" r:id="rId13"/>
    <p:sldId id="409" r:id="rId14"/>
    <p:sldId id="410" r:id="rId15"/>
    <p:sldId id="414" r:id="rId16"/>
    <p:sldId id="432" r:id="rId17"/>
    <p:sldId id="413" r:id="rId18"/>
    <p:sldId id="411" r:id="rId19"/>
    <p:sldId id="415" r:id="rId20"/>
    <p:sldId id="416" r:id="rId21"/>
    <p:sldId id="417" r:id="rId22"/>
    <p:sldId id="522" r:id="rId23"/>
    <p:sldId id="523" r:id="rId24"/>
    <p:sldId id="418" r:id="rId25"/>
    <p:sldId id="419" r:id="rId26"/>
    <p:sldId id="420" r:id="rId27"/>
    <p:sldId id="422" r:id="rId28"/>
    <p:sldId id="423" r:id="rId29"/>
    <p:sldId id="428" r:id="rId30"/>
    <p:sldId id="429" r:id="rId31"/>
    <p:sldId id="430" r:id="rId32"/>
    <p:sldId id="431" r:id="rId33"/>
    <p:sldId id="445" r:id="rId34"/>
    <p:sldId id="446" r:id="rId35"/>
    <p:sldId id="524" r:id="rId36"/>
    <p:sldId id="453" r:id="rId37"/>
    <p:sldId id="454" r:id="rId38"/>
    <p:sldId id="455" r:id="rId39"/>
    <p:sldId id="456" r:id="rId40"/>
    <p:sldId id="457" r:id="rId41"/>
    <p:sldId id="458" r:id="rId42"/>
    <p:sldId id="459" r:id="rId43"/>
    <p:sldId id="460" r:id="rId44"/>
    <p:sldId id="461" r:id="rId45"/>
    <p:sldId id="435" r:id="rId46"/>
    <p:sldId id="479" r:id="rId47"/>
    <p:sldId id="436" r:id="rId48"/>
    <p:sldId id="478" r:id="rId49"/>
    <p:sldId id="472" r:id="rId50"/>
    <p:sldId id="473" r:id="rId51"/>
    <p:sldId id="462" r:id="rId52"/>
    <p:sldId id="463" r:id="rId53"/>
    <p:sldId id="464" r:id="rId54"/>
    <p:sldId id="465" r:id="rId55"/>
    <p:sldId id="468" r:id="rId56"/>
    <p:sldId id="466" r:id="rId57"/>
    <p:sldId id="469" r:id="rId58"/>
    <p:sldId id="510" r:id="rId59"/>
    <p:sldId id="525" r:id="rId60"/>
    <p:sldId id="526" r:id="rId61"/>
    <p:sldId id="527" r:id="rId62"/>
    <p:sldId id="528" r:id="rId63"/>
    <p:sldId id="317" r:id="rId64"/>
    <p:sldId id="374" r:id="rId65"/>
    <p:sldId id="497" r:id="rId66"/>
    <p:sldId id="498" r:id="rId67"/>
    <p:sldId id="373" r:id="rId68"/>
    <p:sldId id="496" r:id="rId69"/>
    <p:sldId id="499" r:id="rId70"/>
    <p:sldId id="500" r:id="rId71"/>
    <p:sldId id="501" r:id="rId72"/>
    <p:sldId id="502" r:id="rId73"/>
    <p:sldId id="503" r:id="rId74"/>
    <p:sldId id="529" r:id="rId7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E009BDF-73C8-49A4-AED2-EF2FF29218D6}">
          <p14:sldIdLst>
            <p14:sldId id="289"/>
            <p14:sldId id="399"/>
            <p14:sldId id="404"/>
            <p14:sldId id="400"/>
            <p14:sldId id="401"/>
            <p14:sldId id="402"/>
            <p14:sldId id="403"/>
            <p14:sldId id="405"/>
            <p14:sldId id="406"/>
            <p14:sldId id="407"/>
            <p14:sldId id="408"/>
            <p14:sldId id="409"/>
            <p14:sldId id="410"/>
            <p14:sldId id="414"/>
            <p14:sldId id="432"/>
            <p14:sldId id="413"/>
            <p14:sldId id="411"/>
            <p14:sldId id="415"/>
            <p14:sldId id="416"/>
            <p14:sldId id="417"/>
            <p14:sldId id="522"/>
            <p14:sldId id="523"/>
            <p14:sldId id="418"/>
            <p14:sldId id="419"/>
            <p14:sldId id="420"/>
            <p14:sldId id="422"/>
            <p14:sldId id="423"/>
            <p14:sldId id="428"/>
            <p14:sldId id="429"/>
            <p14:sldId id="430"/>
            <p14:sldId id="431"/>
            <p14:sldId id="445"/>
            <p14:sldId id="446"/>
            <p14:sldId id="524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61"/>
            <p14:sldId id="435"/>
            <p14:sldId id="479"/>
            <p14:sldId id="436"/>
            <p14:sldId id="478"/>
            <p14:sldId id="472"/>
            <p14:sldId id="473"/>
            <p14:sldId id="462"/>
            <p14:sldId id="463"/>
            <p14:sldId id="464"/>
            <p14:sldId id="465"/>
            <p14:sldId id="468"/>
            <p14:sldId id="466"/>
            <p14:sldId id="469"/>
            <p14:sldId id="510"/>
            <p14:sldId id="525"/>
            <p14:sldId id="526"/>
            <p14:sldId id="527"/>
            <p14:sldId id="528"/>
            <p14:sldId id="317"/>
            <p14:sldId id="374"/>
            <p14:sldId id="497"/>
            <p14:sldId id="498"/>
            <p14:sldId id="373"/>
            <p14:sldId id="496"/>
            <p14:sldId id="499"/>
            <p14:sldId id="500"/>
            <p14:sldId id="501"/>
            <p14:sldId id="502"/>
            <p14:sldId id="503"/>
            <p14:sldId id="52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206" autoAdjust="0"/>
    <p:restoredTop sz="94660"/>
  </p:normalViewPr>
  <p:slideViewPr>
    <p:cSldViewPr snapToGrid="0">
      <p:cViewPr varScale="1">
        <p:scale>
          <a:sx n="69" d="100"/>
          <a:sy n="69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41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83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98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62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495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88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68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085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57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512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780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888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047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55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5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8862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997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12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822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139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204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8C18-604E-42D4-A9B6-6779E7D7DBF5}" type="datetimeFigureOut">
              <a:rPr lang="en-US" smtClean="0"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245A-CE19-453A-BA36-7E39B0386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953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82BED-A1DF-484B-B7CF-37923F931843}" type="datetimeFigureOut">
              <a:rPr lang="en-US" smtClean="0"/>
              <a:pPr/>
              <a:t>2/23/2019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2029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.xml.rels><?xml version="1.0" encoding="UTF-8" standalone="yes" ?><Relationships xmlns="http://schemas.openxmlformats.org/package/2006/relationships"><Relationship Id="rId2" Target="../media/image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7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8.xml.rels><?xml version="1.0" encoding="UTF-8" standalone="yes" ?><Relationships xmlns="http://schemas.openxmlformats.org/package/2006/relationships"><Relationship Id="rId2" Target="../media/image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9.xml.rels><?xml version="1.0" encoding="UTF-8" standalone="yes" ?><Relationships xmlns="http://schemas.openxmlformats.org/package/2006/relationships"><Relationship Id="rId2" Target="../media/image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0.xml.rels><?xml version="1.0" encoding="UTF-8" standalone="yes" ?><Relationships xmlns="http://schemas.openxmlformats.org/package/2006/relationships"><Relationship Id="rId2" Target="../media/image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1.xml.rels><?xml version="1.0" encoding="UTF-8" standalone="yes" ?><Relationships xmlns="http://schemas.openxmlformats.org/package/2006/relationships"><Relationship Id="rId2" Target="../media/image1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2.xml.rels><?xml version="1.0" encoding="UTF-8" standalone="yes" ?><Relationships xmlns="http://schemas.openxmlformats.org/package/2006/relationships"><Relationship Id="rId2" Target="../media/image1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8.xml.rels><?xml version="1.0" encoding="UTF-8" standalone="yes" ?><Relationships xmlns="http://schemas.openxmlformats.org/package/2006/relationships"><Relationship Id="rId2" Target="../media/image1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9.xml.rels><?xml version="1.0" encoding="UTF-8" standalone="yes" ?><Relationships xmlns="http://schemas.openxmlformats.org/package/2006/relationships"><Relationship Id="rId2" Target="../media/image1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0.xml.rels><?xml version="1.0" encoding="UTF-8" standalone="yes" ?><Relationships xmlns="http://schemas.openxmlformats.org/package/2006/relationships"><Relationship Id="rId2" Target="../media/image1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 ?><Relationships xmlns="http://schemas.openxmlformats.org/package/2006/relationships"><Relationship Id="rId2" Target="../media/image2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4.xml.rels><?xml version="1.0" encoding="UTF-8" standalone="yes" ?><Relationships xmlns="http://schemas.openxmlformats.org/package/2006/relationships"><Relationship Id="rId2" Target="../media/image2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5.xml.rels><?xml version="1.0" encoding="UTF-8" standalone="yes" ?><Relationships xmlns="http://schemas.openxmlformats.org/package/2006/relationships"><Relationship Id="rId2" Target="../media/image2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6.xml.rels><?xml version="1.0" encoding="UTF-8" standalone="yes" ?><Relationships xmlns="http://schemas.openxmlformats.org/package/2006/relationships"><Relationship Id="rId2" Target="../media/image2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7.xml.rels><?xml version="1.0" encoding="UTF-8" standalone="yes" ?><Relationships xmlns="http://schemas.openxmlformats.org/package/2006/relationships"><Relationship Id="rId2" Target="../media/image2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8.xml.rels><?xml version="1.0" encoding="UTF-8" standalone="yes" ?><Relationships xmlns="http://schemas.openxmlformats.org/package/2006/relationships"><Relationship Id="rId2" Target="../media/image26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29.xml.rels><?xml version="1.0" encoding="UTF-8" standalone="yes" ?><Relationships xmlns="http://schemas.openxmlformats.org/package/2006/relationships"><Relationship Id="rId2" Target="../media/image27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30.xml.rels><?xml version="1.0" encoding="UTF-8" standalone="yes" ?><Relationships xmlns="http://schemas.openxmlformats.org/package/2006/relationships"><Relationship Id="rId2" Target="../media/image28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31.xml.rels><?xml version="1.0" encoding="UTF-8" standalone="yes" ?><Relationships xmlns="http://schemas.openxmlformats.org/package/2006/relationships"><Relationship Id="rId2" Target="../media/image29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32.xml.rels><?xml version="1.0" encoding="UTF-8" standalone="yes" ?><Relationships xmlns="http://schemas.openxmlformats.org/package/2006/relationships"><Relationship Id="rId2" Target="../media/image30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33.xml.rels><?xml version="1.0" encoding="UTF-8" standalone="yes" ?><Relationships xmlns="http://schemas.openxmlformats.org/package/2006/relationships"><Relationship Id="rId2" Target="../media/image31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 ?><Relationships xmlns="http://schemas.openxmlformats.org/package/2006/relationships"><Relationship Id="rId2" Target="../media/image33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 ?><Relationships xmlns="http://schemas.openxmlformats.org/package/2006/relationships"><Relationship Id="rId2" Target="../media/image35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 ?><Relationships xmlns="http://schemas.openxmlformats.org/package/2006/relationships"><Relationship Id="rId2" Target="../media/image39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 ?><Relationships xmlns="http://schemas.openxmlformats.org/package/2006/relationships"><Relationship Id="rId2" Target="../media/image46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49.xml.rels><?xml version="1.0" encoding="UTF-8" standalone="yes" ?><Relationships xmlns="http://schemas.openxmlformats.org/package/2006/relationships"><Relationship Id="rId2" Target="../media/image47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50.xml.rels><?xml version="1.0" encoding="UTF-8" standalone="yes" ?><Relationships xmlns="http://schemas.openxmlformats.org/package/2006/relationships"><Relationship Id="rId2" Target="../media/image48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51.xml.rels><?xml version="1.0" encoding="UTF-8" standalone="yes" ?><Relationships xmlns="http://schemas.openxmlformats.org/package/2006/relationships"><Relationship Id="rId2" Target="../media/image49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52.xml.rels><?xml version="1.0" encoding="UTF-8" standalone="yes" ?><Relationships xmlns="http://schemas.openxmlformats.org/package/2006/relationships"><Relationship Id="rId2" Target="../media/image50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53.xml.rels><?xml version="1.0" encoding="UTF-8" standalone="yes" ?><Relationships xmlns="http://schemas.openxmlformats.org/package/2006/relationships"><Relationship Id="rId2" Target="../media/image51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 ?><Relationships xmlns="http://schemas.openxmlformats.org/package/2006/relationships"><Relationship Id="rId2" Target="../media/image53.jpeg" Type="http://schemas.openxmlformats.org/officeDocument/2006/relationships/image"/><Relationship Id="rId1" Target="../slideLayouts/slideLayout18.xml" Type="http://schemas.openxmlformats.org/officeDocument/2006/relationships/slideLayout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 ?><Relationships xmlns="http://schemas.openxmlformats.org/package/2006/relationships"><Relationship Id="rId2" Target="../media/image6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3.xml.rels><?xml version="1.0" encoding="UTF-8" standalone="yes" ?><Relationships xmlns="http://schemas.openxmlformats.org/package/2006/relationships"><Relationship Id="rId2" Target="../media/image6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 ?><Relationships xmlns="http://schemas.openxmlformats.org/package/2006/relationships"><Relationship Id="rId2" Target="../media/image7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" y="-297"/>
            <a:ext cx="9144793" cy="6858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54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83F4E5-44E0-4C29-85C2-B57C52FAF0BB}"/>
              </a:ext>
            </a:extLst>
          </p:cNvPr>
          <p:cNvSpPr txBox="1"/>
          <p:nvPr/>
        </p:nvSpPr>
        <p:spPr>
          <a:xfrm>
            <a:off x="0" y="595423"/>
            <a:ext cx="91440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Garamond" panose="02020404030301010803" pitchFamily="18" charset="0"/>
              </a:rPr>
              <a:t>Visual Art </a:t>
            </a: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in the USSR:</a:t>
            </a:r>
          </a:p>
          <a:p>
            <a:pPr algn="ctr"/>
            <a:endParaRPr lang="en-US" sz="6000" b="1" dirty="0">
              <a:latin typeface="Garamond" panose="02020404030301010803" pitchFamily="18" charset="0"/>
            </a:endParaRP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Culture 1</a:t>
            </a: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1917 - 1927</a:t>
            </a:r>
          </a:p>
        </p:txBody>
      </p:sp>
    </p:spTree>
    <p:extLst>
      <p:ext uri="{BB962C8B-B14F-4D97-AF65-F5344CB8AC3E}">
        <p14:creationId xmlns:p14="http://schemas.microsoft.com/office/powerpoint/2010/main" val="358941351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E698F9-7E98-45ED-9924-F84CA9609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8326"/>
            <a:ext cx="9144000" cy="508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26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1FAD71-E49D-490C-84BE-7CE89DBBF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44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447A11-F4B9-47C6-A1E1-1CFE2DB17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824"/>
            <a:ext cx="9144000" cy="662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23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104A88-D3D9-4B43-96B6-6AF0FBCF9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6992"/>
            <a:ext cx="9144000" cy="622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67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AC91CB-3A1C-4310-88FA-2926E1C28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419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6D240D-82E2-4F5F-9924-864F4F79C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42" y="375867"/>
            <a:ext cx="6165971" cy="610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600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E48E10-01EC-4B10-B5DC-EBB9A4570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076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0D0AD6-3B01-40AB-AC4D-33ABE86FF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9148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096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1C3682-2F92-401E-AB6F-75765D440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90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E41DCE-90DA-41D4-A776-27366C197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944" y="0"/>
            <a:ext cx="62301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72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6ADC41-5A8F-4E40-BA35-8CA11B57F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23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generated with very high confidence">
            <a:extLst>
              <a:ext uri="{FF2B5EF4-FFF2-40B4-BE49-F238E27FC236}">
                <a16:creationId xmlns:a16="http://schemas.microsoft.com/office/drawing/2014/main" id="{C8EBF55D-33E3-4F72-9F7D-9DF475C8F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88" y="720207"/>
            <a:ext cx="3885647" cy="51808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C04CF3-8E16-4755-85BF-F8FC1F08B94D}"/>
              </a:ext>
            </a:extLst>
          </p:cNvPr>
          <p:cNvSpPr txBox="1"/>
          <p:nvPr/>
        </p:nvSpPr>
        <p:spPr>
          <a:xfrm>
            <a:off x="4305635" y="1020726"/>
            <a:ext cx="48383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Garamond" panose="02020404030301010803" pitchFamily="18" charset="0"/>
              </a:rPr>
              <a:t>October 1917</a:t>
            </a:r>
          </a:p>
          <a:p>
            <a:pPr algn="ctr"/>
            <a:endParaRPr lang="en-US" sz="60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Garamond" panose="02020404030301010803" pitchFamily="18" charset="0"/>
              </a:rPr>
              <a:t>Bolshevik</a:t>
            </a:r>
          </a:p>
          <a:p>
            <a:pPr algn="ctr"/>
            <a:r>
              <a:rPr lang="en-US" sz="6000" b="1" dirty="0">
                <a:solidFill>
                  <a:schemeClr val="bg1"/>
                </a:solidFill>
                <a:latin typeface="Garamond" panose="02020404030301010803" pitchFamily="18" charset="0"/>
              </a:rPr>
              <a:t>Revolution</a:t>
            </a:r>
            <a:r>
              <a:rPr lang="en-US" sz="6000" b="1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1956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suit and tie&#10;&#10;Description generated with very high confidence">
            <a:extLst>
              <a:ext uri="{FF2B5EF4-FFF2-40B4-BE49-F238E27FC236}">
                <a16:creationId xmlns:a16="http://schemas.microsoft.com/office/drawing/2014/main" id="{84CAC056-F9F2-48F8-B2B0-DE99DE6553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69856"/>
            <a:ext cx="3721395" cy="55182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F76ACA-B9B2-4EC5-AE0F-3733B83F34E9}"/>
              </a:ext>
            </a:extLst>
          </p:cNvPr>
          <p:cNvSpPr txBox="1"/>
          <p:nvPr/>
        </p:nvSpPr>
        <p:spPr>
          <a:xfrm>
            <a:off x="0" y="893135"/>
            <a:ext cx="457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Vladimir</a:t>
            </a: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Lenin</a:t>
            </a: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1870 - 1924</a:t>
            </a:r>
          </a:p>
        </p:txBody>
      </p:sp>
    </p:spTree>
    <p:extLst>
      <p:ext uri="{BB962C8B-B14F-4D97-AF65-F5344CB8AC3E}">
        <p14:creationId xmlns:p14="http://schemas.microsoft.com/office/powerpoint/2010/main" val="2565762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tanding in front of a building&#10;&#10;Description generated with high confidence">
            <a:extLst>
              <a:ext uri="{FF2B5EF4-FFF2-40B4-BE49-F238E27FC236}">
                <a16:creationId xmlns:a16="http://schemas.microsoft.com/office/drawing/2014/main" id="{41384E59-90E5-4CE5-AB57-1C6DFD8883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6" r="3133" b="-1"/>
          <a:stretch/>
        </p:blipFill>
        <p:spPr>
          <a:xfrm>
            <a:off x="0" y="0"/>
            <a:ext cx="9144000" cy="692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544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28C935-802C-4486-A5CB-A6F96F818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98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B5A80F-5D48-48E8-AFDB-5028B35F02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3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4F153F-4C0E-4D1F-9124-98CF3FFFF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0"/>
            <a:ext cx="63276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76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A9B491-40EA-498F-A43D-9DFAE6C9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7144" y="8319976"/>
            <a:ext cx="15821250" cy="118659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5D31D1-0C09-48CB-845C-81B9E51E6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6445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00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black background&#10;&#10;Description generated with high confidence">
            <a:extLst>
              <a:ext uri="{FF2B5EF4-FFF2-40B4-BE49-F238E27FC236}">
                <a16:creationId xmlns:a16="http://schemas.microsoft.com/office/drawing/2014/main" id="{A45AD381-061E-4EB9-95FA-FB74191BF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38" y="369482"/>
            <a:ext cx="6251924" cy="49520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A090C9-8DF4-472D-8C5B-0386C06B2730}"/>
              </a:ext>
            </a:extLst>
          </p:cNvPr>
          <p:cNvSpPr txBox="1"/>
          <p:nvPr/>
        </p:nvSpPr>
        <p:spPr>
          <a:xfrm>
            <a:off x="0" y="5068887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Lissitsky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Beat the Whites with the Red Wedge,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1919</a:t>
            </a:r>
          </a:p>
        </p:txBody>
      </p:sp>
    </p:spTree>
    <p:extLst>
      <p:ext uri="{BB962C8B-B14F-4D97-AF65-F5344CB8AC3E}">
        <p14:creationId xmlns:p14="http://schemas.microsoft.com/office/powerpoint/2010/main" val="897070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a black background&#10;&#10;Description generated with high confidence">
            <a:extLst>
              <a:ext uri="{FF2B5EF4-FFF2-40B4-BE49-F238E27FC236}">
                <a16:creationId xmlns:a16="http://schemas.microsoft.com/office/drawing/2014/main" id="{C40BAD33-201B-4891-89C5-8627FB35B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" y="0"/>
            <a:ext cx="86582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917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DB2870-F091-4373-A679-3967759BD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59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AF59AD-1B31-463A-811C-5AFC76BF4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39" y="0"/>
            <a:ext cx="6827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52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0BD3A2A-8741-4996-AD4F-6FE720078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2018"/>
            <a:ext cx="8605284" cy="645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595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A0A3DA-58D7-4F05-954E-38AAE177FF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4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CE5031-6DAF-42FC-B0A7-16241240D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716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D8F5B7-8F7F-4CFD-8AA1-BF3937C1F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984"/>
            <a:ext cx="9144000" cy="559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2126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3A3EB4-5537-48A1-B9F4-3DAE4DA00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3660"/>
            <a:ext cx="8307572" cy="623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411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A77DF8-7D4E-4D3E-AD8F-7BA450271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2752"/>
            <a:ext cx="9144000" cy="549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404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C4D9B5-FD12-4BE4-8737-C9988251F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9144000" cy="683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34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40250B3-BEAD-48B1-96C6-3A248875E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7955" y="0"/>
            <a:ext cx="9470065" cy="710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943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E0E70B-9C97-4705-BBFA-D465431C2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794" y="274046"/>
            <a:ext cx="4194412" cy="6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185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&#10;&#10;Description generated with high confidence">
            <a:extLst>
              <a:ext uri="{FF2B5EF4-FFF2-40B4-BE49-F238E27FC236}">
                <a16:creationId xmlns:a16="http://schemas.microsoft.com/office/drawing/2014/main" id="{9E671983-23E9-4478-8F1B-D6920338C6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509587"/>
            <a:ext cx="8534400" cy="472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81DEE2-4007-408F-9646-E49D6F20B027}"/>
              </a:ext>
            </a:extLst>
          </p:cNvPr>
          <p:cNvSpPr txBox="1"/>
          <p:nvPr/>
        </p:nvSpPr>
        <p:spPr>
          <a:xfrm>
            <a:off x="0" y="5357813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Alexandr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Rodchenko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 Advertisement for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Leningrad State Publishing House, 1924 </a:t>
            </a:r>
          </a:p>
        </p:txBody>
      </p:sp>
    </p:spTree>
    <p:extLst>
      <p:ext uri="{BB962C8B-B14F-4D97-AF65-F5344CB8AC3E}">
        <p14:creationId xmlns:p14="http://schemas.microsoft.com/office/powerpoint/2010/main" val="11699698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1CAB26-B93B-4ACF-ADA8-0927F207F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416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8C5C87-B24C-4B5D-8845-F80F90B66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712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028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3E9FC9-88EF-4102-BC5E-7B410CD97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" y="0"/>
            <a:ext cx="90708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5781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917664-F05F-4B87-9DF8-AC2DB5378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856"/>
            <a:ext cx="9144000" cy="611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34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D6416D-6AEA-4FCD-B858-97643D036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055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7A2184-7608-4B08-87E6-52793ED44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4048"/>
            <a:ext cx="9144000" cy="608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878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97DEA0-4051-44B5-8E4D-20FB08E7A9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" y="0"/>
            <a:ext cx="8778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007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6228EE-4AAE-4431-8E8B-9E0B79730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15" y="219178"/>
            <a:ext cx="8132769" cy="641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250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FC828F-521B-4B98-843F-7EF3083A1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" y="0"/>
            <a:ext cx="9046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636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A62775-7BC3-4998-9B67-3814807F792E}"/>
              </a:ext>
            </a:extLst>
          </p:cNvPr>
          <p:cNvSpPr txBox="1"/>
          <p:nvPr/>
        </p:nvSpPr>
        <p:spPr>
          <a:xfrm>
            <a:off x="-63795" y="233916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6000" b="1" dirty="0">
              <a:latin typeface="Garamond" panose="02020404030301010803" pitchFamily="18" charset="0"/>
            </a:endParaRP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Visual Art </a:t>
            </a: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in the USSR:</a:t>
            </a:r>
          </a:p>
          <a:p>
            <a:pPr algn="ctr"/>
            <a:endParaRPr lang="en-US" sz="6000" b="1" dirty="0">
              <a:latin typeface="Garamond" panose="02020404030301010803" pitchFamily="18" charset="0"/>
            </a:endParaRP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Culture 2</a:t>
            </a:r>
          </a:p>
          <a:p>
            <a:pPr algn="ctr"/>
            <a:r>
              <a:rPr lang="en-US" sz="6000" b="1" dirty="0">
                <a:latin typeface="Garamond" panose="02020404030301010803" pitchFamily="18" charset="0"/>
              </a:rPr>
              <a:t>1927 - 1945</a:t>
            </a:r>
          </a:p>
        </p:txBody>
      </p:sp>
    </p:spTree>
    <p:extLst>
      <p:ext uri="{BB962C8B-B14F-4D97-AF65-F5344CB8AC3E}">
        <p14:creationId xmlns:p14="http://schemas.microsoft.com/office/powerpoint/2010/main" val="39690416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lothing&#10;&#10;Description generated with high confidence">
            <a:extLst>
              <a:ext uri="{FF2B5EF4-FFF2-40B4-BE49-F238E27FC236}">
                <a16:creationId xmlns:a16="http://schemas.microsoft.com/office/drawing/2014/main" id="{D96853FF-D696-4C36-A525-7A0862021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9703" y="-499730"/>
            <a:ext cx="11047641" cy="735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8006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uniform posing for a photo&#10;&#10;Description generated with very high confidence">
            <a:extLst>
              <a:ext uri="{FF2B5EF4-FFF2-40B4-BE49-F238E27FC236}">
                <a16:creationId xmlns:a16="http://schemas.microsoft.com/office/drawing/2014/main" id="{14A5802E-8050-4B91-AFB7-027616E7B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950" y="1015325"/>
            <a:ext cx="4100181" cy="48273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D71253-B58F-44D9-A770-63C97984C6BC}"/>
              </a:ext>
            </a:extLst>
          </p:cNvPr>
          <p:cNvSpPr txBox="1"/>
          <p:nvPr/>
        </p:nvSpPr>
        <p:spPr>
          <a:xfrm>
            <a:off x="-1" y="680484"/>
            <a:ext cx="41001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Joseph</a:t>
            </a: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Stalin</a:t>
            </a: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1878 - 1955</a:t>
            </a:r>
          </a:p>
        </p:txBody>
      </p:sp>
    </p:spTree>
    <p:extLst>
      <p:ext uri="{BB962C8B-B14F-4D97-AF65-F5344CB8AC3E}">
        <p14:creationId xmlns:p14="http://schemas.microsoft.com/office/powerpoint/2010/main" val="446534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uilding, sky, outdoor, clock&#10;&#10;Description generated with very high confidence">
            <a:extLst>
              <a:ext uri="{FF2B5EF4-FFF2-40B4-BE49-F238E27FC236}">
                <a16:creationId xmlns:a16="http://schemas.microsoft.com/office/drawing/2014/main" id="{7790C298-573D-4977-B34C-77558303C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70" y="446235"/>
            <a:ext cx="5104071" cy="3828053"/>
          </a:xfrm>
          <a:prstGeom prst="rect">
            <a:avLst/>
          </a:prstGeom>
        </p:spPr>
      </p:pic>
      <p:pic>
        <p:nvPicPr>
          <p:cNvPr id="5" name="Picture 4" descr="A picture containing brass, person, man, indoor&#10;&#10;Description generated with very high confidence">
            <a:extLst>
              <a:ext uri="{FF2B5EF4-FFF2-40B4-BE49-F238E27FC236}">
                <a16:creationId xmlns:a16="http://schemas.microsoft.com/office/drawing/2014/main" id="{30356A76-7863-45B3-B2AF-F26FFCDC7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160" y="4635795"/>
            <a:ext cx="2989887" cy="206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83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23BCC5-5CE8-4A72-A3E9-71A185FFD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5181" y="143539"/>
            <a:ext cx="8761228" cy="657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202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FAEC2D-A206-4D57-81C0-9D3B54D2D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660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F3D0904-7A69-4443-90D9-325823F1B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967"/>
            <a:ext cx="8562754" cy="642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246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E49A25-9851-4C75-8FD5-744EC389D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" y="0"/>
            <a:ext cx="91379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293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670F9E-0419-4CBF-9CB0-55EA2B391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327" y="0"/>
            <a:ext cx="77053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556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A65B4D-2A1C-4C0F-A7A6-B677EAF54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664" y="0"/>
            <a:ext cx="4614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01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text on the side of a building&#10;&#10;Description generated with high confidence">
            <a:extLst>
              <a:ext uri="{FF2B5EF4-FFF2-40B4-BE49-F238E27FC236}">
                <a16:creationId xmlns:a16="http://schemas.microsoft.com/office/drawing/2014/main" id="{DE1F6D84-C5FA-4793-BA37-558436475E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161"/>
            <a:ext cx="9144000" cy="619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412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6CD896-CD4A-470C-938F-024E807AA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"/>
            <a:ext cx="9144000" cy="673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2131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ntage photo of an old building&#10;&#10;Description generated with very high confidence">
            <a:extLst>
              <a:ext uri="{FF2B5EF4-FFF2-40B4-BE49-F238E27FC236}">
                <a16:creationId xmlns:a16="http://schemas.microsoft.com/office/drawing/2014/main" id="{EE24ED7E-2949-474E-B7E3-B45A4AAC5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7504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building in the background&#10;&#10;Description generated with very high confidence">
            <a:extLst>
              <a:ext uri="{FF2B5EF4-FFF2-40B4-BE49-F238E27FC236}">
                <a16:creationId xmlns:a16="http://schemas.microsoft.com/office/drawing/2014/main" id="{63AC7F0B-BE90-4EA0-B26B-88C01F893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64" y="1272591"/>
            <a:ext cx="4775440" cy="43128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55A8A0-E79C-45B2-A2F4-B9A71FEEE1AB}"/>
              </a:ext>
            </a:extLst>
          </p:cNvPr>
          <p:cNvSpPr txBox="1"/>
          <p:nvPr/>
        </p:nvSpPr>
        <p:spPr>
          <a:xfrm>
            <a:off x="5257800" y="1743075"/>
            <a:ext cx="3886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Boris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Iofan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&amp; Associates,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Palace of the Soviets,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1933</a:t>
            </a:r>
          </a:p>
        </p:txBody>
      </p:sp>
    </p:spTree>
    <p:extLst>
      <p:ext uri="{BB962C8B-B14F-4D97-AF65-F5344CB8AC3E}">
        <p14:creationId xmlns:p14="http://schemas.microsoft.com/office/powerpoint/2010/main" val="42270472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92" y="0"/>
            <a:ext cx="7515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285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88" y="1362949"/>
            <a:ext cx="6998301" cy="407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8780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684" y="1598312"/>
            <a:ext cx="5861858" cy="362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69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960" y="1206708"/>
            <a:ext cx="6750025" cy="443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5528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507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945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09" y="303863"/>
            <a:ext cx="6345382" cy="47590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9DE5E3-CE8B-46AB-87FE-F36EB8805CC8}"/>
              </a:ext>
            </a:extLst>
          </p:cNvPr>
          <p:cNvSpPr txBox="1"/>
          <p:nvPr/>
        </p:nvSpPr>
        <p:spPr>
          <a:xfrm>
            <a:off x="0" y="4738255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 Exposition Internationale des Arts et Techniques dans la Vie Moderne</a:t>
            </a:r>
          </a:p>
          <a:p>
            <a:pPr algn="ctr"/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PARIS, 1937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62115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white building&#10;&#10;Description generated with high confidence">
            <a:extLst>
              <a:ext uri="{FF2B5EF4-FFF2-40B4-BE49-F238E27FC236}">
                <a16:creationId xmlns:a16="http://schemas.microsoft.com/office/drawing/2014/main" id="{B6AC19D0-3CC5-437A-8AC8-A56AEB67C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926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8B3CAB-49E2-4417-BCCE-F2126D6CD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781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989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&#10;&#10;Description generated with very high confidence">
            <a:extLst>
              <a:ext uri="{FF2B5EF4-FFF2-40B4-BE49-F238E27FC236}">
                <a16:creationId xmlns:a16="http://schemas.microsoft.com/office/drawing/2014/main" id="{5EB760D2-CA4B-4F3B-B373-E60AFEAA4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8385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14697-BC3F-4535-BC73-E219170C4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erson jumping in the air&#10;&#10;Description generated with very high confidence">
            <a:extLst>
              <a:ext uri="{FF2B5EF4-FFF2-40B4-BE49-F238E27FC236}">
                <a16:creationId xmlns:a16="http://schemas.microsoft.com/office/drawing/2014/main" id="{9EE294A2-77F3-4B26-AD33-A2CEC6E9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757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tatue&#10;&#10;Description generated with high confidence">
            <a:extLst>
              <a:ext uri="{FF2B5EF4-FFF2-40B4-BE49-F238E27FC236}">
                <a16:creationId xmlns:a16="http://schemas.microsoft.com/office/drawing/2014/main" id="{4B815BB5-04D5-4EA8-A127-1C630A519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009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sky, fence, tree&#10;&#10;Description generated with very high confidence">
            <a:extLst>
              <a:ext uri="{FF2B5EF4-FFF2-40B4-BE49-F238E27FC236}">
                <a16:creationId xmlns:a16="http://schemas.microsoft.com/office/drawing/2014/main" id="{02B5C326-BADD-40D0-B52F-D68917716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187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tower&#10;&#10;Description generated with high confidence">
            <a:extLst>
              <a:ext uri="{FF2B5EF4-FFF2-40B4-BE49-F238E27FC236}">
                <a16:creationId xmlns:a16="http://schemas.microsoft.com/office/drawing/2014/main" id="{06267A0F-B2BD-4D38-8FF6-F4E36C4CD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427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hoto, building, clock, tower&#10;&#10;Description generated with high confidence">
            <a:extLst>
              <a:ext uri="{FF2B5EF4-FFF2-40B4-BE49-F238E27FC236}">
                <a16:creationId xmlns:a16="http://schemas.microsoft.com/office/drawing/2014/main" id="{C486BB5B-DEA5-470D-B8B1-7531F305C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321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2AF180-E232-43CA-92F2-2F4C0C807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73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1741</TotalTime>
  <Words>84</Words>
  <Application>Microsoft Office PowerPoint</Application>
  <PresentationFormat>On-screen Show (4:3)</PresentationFormat>
  <Paragraphs>41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79" baseType="lpstr">
      <vt:lpstr>Arial</vt:lpstr>
      <vt:lpstr>Calibri</vt:lpstr>
      <vt:lpstr>Calibri Light</vt:lpstr>
      <vt:lpstr>Garamond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Normie</dc:creator>
  <cp:lastModifiedBy>Norman Bryson</cp:lastModifiedBy>
  <cp:revision>93</cp:revision>
  <dcterms:created xsi:type="dcterms:W3CDTF">2016-02-24T13:37:24Z</dcterms:created>
  <dcterms:modified xsi:type="dcterms:W3CDTF">2019-02-24T02:28:10Z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5885542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D8.0.4</vt:lpwstr>
  </property>
</Properties>
</file>